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85dce079b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85dce079b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85dce079b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85dce079b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85dce079b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85dce079b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85dce079b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85dce079b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5cb7a268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85cb7a268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85cb7a268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85cb7a268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Google Shape;136;p17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Design 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Amazon sales Data Analysis</a:t>
            </a:r>
            <a:endParaRPr/>
          </a:p>
        </p:txBody>
      </p:sp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</a:t>
            </a:r>
            <a:endParaRPr/>
          </a:p>
        </p:txBody>
      </p:sp>
      <p:sp>
        <p:nvSpPr>
          <p:cNvPr id="193" name="Google Shape;193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Authentication:</a:t>
            </a:r>
            <a:r>
              <a:rPr lang="en"/>
              <a:t> Implement strong authentication mechanisms, such as multi-factor authentication (MFA), to ensure that only authorized users can access Tableau.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Authorization:</a:t>
            </a:r>
            <a:r>
              <a:rPr lang="en"/>
              <a:t> Set up role-based access control to restrict access to sensitive data and dashboards.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Data Encryption:</a:t>
            </a:r>
            <a:r>
              <a:rPr lang="en"/>
              <a:t> Encrypt data at rest and in transit to protect against data breaches.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Audit Logs:</a:t>
            </a:r>
            <a:r>
              <a:rPr lang="en"/>
              <a:t> Enable and regularly review audit logs to monitor user activity and identify potential security threats.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Scalability</a:t>
            </a:r>
            <a:endParaRPr/>
          </a:p>
        </p:txBody>
      </p:sp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Hardware Resources:</a:t>
            </a:r>
            <a:r>
              <a:rPr lang="en"/>
              <a:t> Continuously monitor hardware resources like CPU, RAM, and storage. Scale up as needed to accommodate growing data and user loads.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Cluster Configuration:</a:t>
            </a:r>
            <a:r>
              <a:rPr lang="en"/>
              <a:t> Consider deploying Tableau Server in a clustered environment to distribute workloads and improve performance.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Load Balancing:</a:t>
            </a:r>
            <a:r>
              <a:rPr lang="en"/>
              <a:t> Implement load balancing to evenly distribute requests among server nodes.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 &amp; </a:t>
            </a:r>
            <a:r>
              <a:rPr lang="en"/>
              <a:t>Maintenance</a:t>
            </a:r>
            <a:r>
              <a:rPr lang="en"/>
              <a:t> </a:t>
            </a:r>
            <a:endParaRPr/>
          </a:p>
        </p:txBody>
      </p:sp>
      <p:sp>
        <p:nvSpPr>
          <p:cNvPr id="205" name="Google Shape;205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Performance Monitoring:</a:t>
            </a:r>
            <a:r>
              <a:rPr lang="en"/>
              <a:t> Set up monitoring tools to track server performance, identify bottlenecks, and proactively resolve issues.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Regular Updates:</a:t>
            </a:r>
            <a:r>
              <a:rPr lang="en"/>
              <a:t> Keep Tableau Server and associated components up to date with the latest patches and updates.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Data Source Maintenance:</a:t>
            </a:r>
            <a:r>
              <a:rPr lang="en"/>
              <a:t> Regularly update and optimize data sources to ensure data accuracy and performance.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Backup &amp; Recovery </a:t>
            </a:r>
            <a:endParaRPr/>
          </a:p>
        </p:txBody>
      </p:sp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Regular Backups:</a:t>
            </a:r>
            <a:r>
              <a:rPr lang="en"/>
              <a:t> Schedule regular backups of Tableau Server configurations, workbooks, and data sources.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Disaster Recovery Plan: </a:t>
            </a:r>
            <a:r>
              <a:rPr lang="en"/>
              <a:t>Develop a comprehensive disaster recovery plan to quickly restore Tableau Server in case of data loss or system failure.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Testing:</a:t>
            </a:r>
            <a:r>
              <a:rPr lang="en"/>
              <a:t> Periodically test the backup and recovery processes to ensure they work as expected.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Optimization</a:t>
            </a:r>
            <a:endParaRPr/>
          </a:p>
        </p:txBody>
      </p:sp>
      <p:sp>
        <p:nvSpPr>
          <p:cNvPr id="217" name="Google Shape;217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Query Optimization:</a:t>
            </a:r>
            <a:r>
              <a:rPr lang="en"/>
              <a:t> Optimize data queries and calculations within Tableau to improve dashboard load times.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Data Extracts:</a:t>
            </a:r>
            <a:r>
              <a:rPr lang="en"/>
              <a:t> Use data extracts (TDEs) to speed up performance for large datasets.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Caching: </a:t>
            </a:r>
            <a:r>
              <a:rPr lang="en"/>
              <a:t>Utilize caching mechanisms to reduce the load on the database and improve response times.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Indexing:</a:t>
            </a:r>
            <a:r>
              <a:rPr lang="en"/>
              <a:t> Ensure that your data sources are properly indexed for faster query execution.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23" name="Google Shape;223;p31"/>
          <p:cNvSpPr txBox="1"/>
          <p:nvPr>
            <p:ph idx="4294967295" type="body"/>
          </p:nvPr>
        </p:nvSpPr>
        <p:spPr>
          <a:xfrm>
            <a:off x="729300" y="19615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User Training:</a:t>
            </a:r>
            <a:r>
              <a:rPr lang="en">
                <a:solidFill>
                  <a:schemeClr val="lt1"/>
                </a:solidFill>
              </a:rPr>
              <a:t> Provide training and resources to Tableau users to ensure they can leverage the platform effectively.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Feedback and Improvement:</a:t>
            </a:r>
            <a:r>
              <a:rPr lang="en">
                <a:solidFill>
                  <a:schemeClr val="lt1"/>
                </a:solidFill>
              </a:rPr>
              <a:t> Continuously gather feedback from users to identify areas for improvement and new feature requests.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Documentation:</a:t>
            </a:r>
            <a:r>
              <a:rPr lang="en">
                <a:solidFill>
                  <a:schemeClr val="lt1"/>
                </a:solidFill>
              </a:rPr>
              <a:t> Maintain up-to-date documentation for Tableau configurations, data sources, and best practices.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Scalability Planning:</a:t>
            </a:r>
            <a:r>
              <a:rPr lang="en">
                <a:solidFill>
                  <a:schemeClr val="lt1"/>
                </a:solidFill>
              </a:rPr>
              <a:t> Develop a long-term scalability plan to accommodate the organization's growing data and user needs.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Document Overview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6" name="Google Shape;146;p18"/>
          <p:cNvSpPr txBox="1"/>
          <p:nvPr>
            <p:ph idx="1" type="body"/>
          </p:nvPr>
        </p:nvSpPr>
        <p:spPr>
          <a:xfrm>
            <a:off x="729450" y="2078875"/>
            <a:ext cx="7688700" cy="21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Document Version: 1.0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Date: 29-09-2023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Author: Amar Shilvanth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Status: Final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Audience: Business Stakeholders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52" name="Google Shape;152;p19"/>
          <p:cNvSpPr txBox="1"/>
          <p:nvPr>
            <p:ph idx="4294967295" type="subTitle"/>
          </p:nvPr>
        </p:nvSpPr>
        <p:spPr>
          <a:xfrm>
            <a:off x="4572000" y="1135400"/>
            <a:ext cx="4080000" cy="25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Executive Summary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Architecture Overview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Data Flow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Security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Scalability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Monitoring and Maintenance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Backup and Recovery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Performance Optimization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 Conclusion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 sz="3000"/>
          </a:p>
        </p:txBody>
      </p:sp>
      <p:sp>
        <p:nvSpPr>
          <p:cNvPr id="158" name="Google Shape;158;p20"/>
          <p:cNvSpPr txBox="1"/>
          <p:nvPr>
            <p:ph idx="2" type="body"/>
          </p:nvPr>
        </p:nvSpPr>
        <p:spPr>
          <a:xfrm>
            <a:off x="5195575" y="10163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This document outlines the architecture design for our Tableau implementation, which aims to provide a robust and scalable data analytics platform to support decision-making processes within our organization. The design ensures data security, performance, and usability while accommodating future growth and changes.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Overview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64" name="Google Shape;164;p21"/>
          <p:cNvSpPr txBox="1"/>
          <p:nvPr>
            <p:ph idx="2" type="body"/>
          </p:nvPr>
        </p:nvSpPr>
        <p:spPr>
          <a:xfrm>
            <a:off x="5216900" y="10590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Our Tableau architecture consists of the following key components: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Data Sources:</a:t>
            </a:r>
            <a:r>
              <a:rPr lang="en" sz="1600">
                <a:solidFill>
                  <a:schemeClr val="dk2"/>
                </a:solidFill>
              </a:rPr>
              <a:t> These include various structured and unstructured data stores, databases, and APIs that feed data into Tableau for analysis.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Overview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70" name="Google Shape;170;p22"/>
          <p:cNvSpPr txBox="1"/>
          <p:nvPr>
            <p:ph idx="2" type="body"/>
          </p:nvPr>
        </p:nvSpPr>
        <p:spPr>
          <a:xfrm>
            <a:off x="5216900" y="10590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Tableau Server:</a:t>
            </a:r>
            <a:r>
              <a:rPr lang="en" sz="1600">
                <a:solidFill>
                  <a:schemeClr val="dk2"/>
                </a:solidFill>
              </a:rPr>
              <a:t> The central server where Tableau workbooks and dashboards are published and shared with users. It handles authentication, authorization, and user access.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Tableau Desktop:</a:t>
            </a:r>
            <a:r>
              <a:rPr lang="en" sz="1600">
                <a:solidFill>
                  <a:schemeClr val="dk2"/>
                </a:solidFill>
              </a:rPr>
              <a:t> The authoring tool for creating and editing Tableau content, including workbooks and dashboards.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Overview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76" name="Google Shape;176;p23"/>
          <p:cNvSpPr txBox="1"/>
          <p:nvPr>
            <p:ph idx="2" type="body"/>
          </p:nvPr>
        </p:nvSpPr>
        <p:spPr>
          <a:xfrm>
            <a:off x="5216900" y="10590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Tableau Mobile:</a:t>
            </a:r>
            <a:r>
              <a:rPr lang="en" sz="1600">
                <a:solidFill>
                  <a:schemeClr val="dk2"/>
                </a:solidFill>
              </a:rPr>
              <a:t> The mobile application for accessing Tableau content on smartphones and tablets.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Flow 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00" y="42750"/>
            <a:ext cx="8970249" cy="46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